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2" r:id="rId3"/>
    <p:sldId id="270" r:id="rId4"/>
    <p:sldId id="273" r:id="rId5"/>
    <p:sldId id="262" r:id="rId6"/>
    <p:sldId id="274" r:id="rId7"/>
    <p:sldId id="275" r:id="rId8"/>
    <p:sldId id="276" r:id="rId9"/>
    <p:sldId id="27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681D4-7077-4853-A59A-A254031DBD06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FE987-F502-4E55-9958-8D19A61CB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fb.ru/article/162948/pustelga-stepnaya-opisanie-i-rasprostranenie-etoy-redkoy-ptitsyi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Животный мир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Заповедник «Дагестанский» может похвастаться разнообразием животного мира. Однако следует заметить, что в настоящее время еще даже не окончена полная опись всего видового состава здешней флоры и фауны. На данный момент на территории заповедника зарегистрировано сорок разновидностей млекопитающих, 250 видов птиц, 70 подвидов и видов рыб, 21 разновидность пресмыкающихся. Беспозвоночные изучены крайне слабо.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Фауна </a:t>
            </a:r>
            <a:r>
              <a:rPr lang="ru-RU" dirty="0" err="1" smtClean="0"/>
              <a:t>Сарыкума</a:t>
            </a:r>
            <a:endParaRPr lang="ru-RU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Заповедник «Дагестанский» известен на весь мир знаменитым барханом </a:t>
            </a:r>
            <a:r>
              <a:rPr lang="ru-RU" dirty="0" err="1" smtClean="0"/>
              <a:t>Сарыкум</a:t>
            </a:r>
            <a:r>
              <a:rPr lang="ru-RU" dirty="0" smtClean="0"/>
              <a:t>, но его фауна, к сожалению, плохо изучена. Известно лишь, что у подножия бархана зарегистрировано 148 видов одних только жуков-долгоносиков и 141 разновидность жужелиц. В планах научного состава заповедника заняться более плотно изучением новых подвидов и видов, а значит, можно ожидать пополнения видового состава в ближайшие годы.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Очень интересен мир чешуекрылых бархана. Предварительные подсчеты говорят о наличии более тысячи видов ночных и дневных бабочек.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Очень многочисленны здесь мелкие пресмыкающиеся. Это быстрая ящерка и круглоголовая. Они водятся как у подножия бархана, так и на его склонах. Еще здесь можно встретить полосатую ящерку, полозов, западного </a:t>
            </a:r>
            <a:r>
              <a:rPr lang="ru-RU" dirty="0" err="1" smtClean="0"/>
              <a:t>удавчика</a:t>
            </a:r>
            <a:r>
              <a:rPr lang="ru-RU" dirty="0" smtClean="0"/>
              <a:t>, ужей. Заповедник «Дагестанский» собрал на своей территории большое количество птиц, занесенных в Красную книгу РФ (</a:t>
            </a:r>
            <a:r>
              <a:rPr lang="ru-RU" dirty="0" err="1" smtClean="0"/>
              <a:t>курганник</a:t>
            </a:r>
            <a:r>
              <a:rPr lang="ru-RU" dirty="0" smtClean="0"/>
              <a:t>, черный аист, белоголовый сип, </a:t>
            </a:r>
            <a:r>
              <a:rPr lang="ru-RU" dirty="0" smtClean="0">
                <a:hlinkClick r:id="rId3"/>
              </a:rPr>
              <a:t>степная пустельга,</a:t>
            </a:r>
            <a:r>
              <a:rPr lang="ru-RU" dirty="0" smtClean="0"/>
              <a:t> филин, черный гриф).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/>
              <a:t>Сарыкум</a:t>
            </a:r>
            <a:r>
              <a:rPr lang="ru-RU" dirty="0" smtClean="0"/>
              <a:t>, по сути, является единственным местом в России, где охраняются редкие малоизученные виды: красноголовый сорокопут, испанская каменка, короткопалый воробей, каменный синий дрозд.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Из редких видов здесь обитает также средиземноморская черепаха, ошейниковый </a:t>
            </a:r>
            <a:r>
              <a:rPr lang="ru-RU" dirty="0" err="1" smtClean="0"/>
              <a:t>эйренис</a:t>
            </a:r>
            <a:r>
              <a:rPr lang="ru-RU" dirty="0" smtClean="0"/>
              <a:t>, гюрза. Также в заповеднике живут белогрудый и ушастый ежи, песчаники, мохноногий тушканчик, полевки, волк, заяц-русак, лисица.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942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7937095-E9A0-4203-9B91-CD7E792B3BD4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schkola-nomer3.narod.ru/0f25f3d840719557f8ecb94276159612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000" y="4976832"/>
            <a:ext cx="1687688" cy="1512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ages.clipartpanda.com/environment-clipart-eco-earth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614" y="357032"/>
            <a:ext cx="1816106" cy="18161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44824"/>
            <a:ext cx="9144000" cy="5013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2000" y="189000"/>
            <a:ext cx="8820000" cy="648000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614" y="264840"/>
            <a:ext cx="8672772" cy="6328320"/>
          </a:xfrm>
          <a:prstGeom prst="rect">
            <a:avLst/>
          </a:prstGeom>
          <a:noFill/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6000" y="333000"/>
            <a:ext cx="8532000" cy="619200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images.clipartpanda.com/environment-clipart-eco-earth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614" y="357032"/>
            <a:ext cx="1816106" cy="18161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669000"/>
            <a:ext cx="71205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kern="1200" dirty="0" smtClean="0">
                <a:solidFill>
                  <a:srgbClr val="00B050"/>
                </a:solidFill>
                <a:effectLst/>
                <a:latin typeface="Alexandra Zeferino Three" pitchFamily="66" charset="0"/>
                <a:ea typeface="+mn-ea"/>
                <a:cs typeface="+mn-cs"/>
              </a:rPr>
              <a:t>© </a:t>
            </a:r>
            <a:r>
              <a:rPr lang="en-US" sz="1000" b="1" kern="1200" dirty="0" err="1" smtClean="0">
                <a:solidFill>
                  <a:srgbClr val="00B050"/>
                </a:solidFill>
                <a:effectLst/>
                <a:latin typeface="Alexandra Zeferino Three" pitchFamily="66" charset="0"/>
                <a:ea typeface="+mn-ea"/>
                <a:cs typeface="+mn-cs"/>
              </a:rPr>
              <a:t>FokinaLidia</a:t>
            </a:r>
            <a:endParaRPr lang="ru-RU" sz="1000" b="1" kern="1200" dirty="0">
              <a:solidFill>
                <a:srgbClr val="00B050"/>
              </a:solidFill>
              <a:effectLst/>
              <a:latin typeface="Alexandra Zeferino Three" pitchFamily="6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57356" y="1214422"/>
            <a:ext cx="571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Вышеталовская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268760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День единого текста </a:t>
            </a:r>
          </a:p>
          <a:p>
            <a:pPr algn="ctr"/>
            <a:endParaRPr lang="ru-RU" sz="24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Название работы: </a:t>
            </a:r>
          </a:p>
          <a:p>
            <a:pPr algn="ctr"/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Аграханский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заказник»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43504" y="4429132"/>
            <a:ext cx="3391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Предметная область-биология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486916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 биологии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Магомедова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Хадижат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Шахбановна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https://gotonature.ru/uploads/posts/2019-12/1576744828_11.jp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472" y="3500438"/>
            <a:ext cx="3809498" cy="2786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2172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00166" y="285728"/>
            <a:ext cx="6715172" cy="57150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История  создания заповедника.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sz="quarter" idx="4294967295"/>
          </p:nvPr>
        </p:nvSpPr>
        <p:spPr>
          <a:xfrm>
            <a:off x="285720" y="3571875"/>
            <a:ext cx="8358246" cy="3000397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b="1" cap="none" dirty="0" smtClean="0">
                <a:solidFill>
                  <a:schemeClr val="accent3">
                    <a:lumMod val="50000"/>
                  </a:schemeClr>
                </a:solidFill>
              </a:rPr>
              <a:t>Разговоры о создании в Дагестане заповедника велись еще в начале двадцатых годов. Однако все оставалось на уровне споров относительно места его расположения. В этот период было создано несколько заказников. Во второй половине двадцатого века вновь вернулись к этой теме, выбирая правильное место. Заповедник был организован в 1987 году, 9 января. Его открывателями были         А.В. Михеев и Ю.В. </a:t>
            </a:r>
            <a:r>
              <a:rPr lang="ru-RU" sz="1400" b="1" cap="none" dirty="0" err="1" smtClean="0">
                <a:solidFill>
                  <a:schemeClr val="accent3">
                    <a:lumMod val="50000"/>
                  </a:schemeClr>
                </a:solidFill>
              </a:rPr>
              <a:t>Пишванов</a:t>
            </a:r>
            <a:r>
              <a:rPr lang="ru-RU" sz="1400" b="1" cap="none" dirty="0" smtClean="0">
                <a:solidFill>
                  <a:schemeClr val="accent3">
                    <a:lumMod val="50000"/>
                  </a:schemeClr>
                </a:solidFill>
              </a:rPr>
              <a:t>. Его общая площадь – 19061 га. А организован он был для изучения и сохранения уникальных комплексов природы в акватории </a:t>
            </a:r>
            <a:r>
              <a:rPr lang="ru-RU" sz="1400" b="1" cap="none" dirty="0" err="1" smtClean="0">
                <a:solidFill>
                  <a:schemeClr val="accent3">
                    <a:lumMod val="50000"/>
                  </a:schemeClr>
                </a:solidFill>
              </a:rPr>
              <a:t>Кизлярского</a:t>
            </a:r>
            <a:r>
              <a:rPr lang="ru-RU" sz="1400" b="1" cap="none" dirty="0" smtClean="0">
                <a:solidFill>
                  <a:schemeClr val="accent3">
                    <a:lumMod val="50000"/>
                  </a:schemeClr>
                </a:solidFill>
              </a:rPr>
              <a:t> залива (Каспийское море). Надо сказать, что заповедник занимает одно из первых мест по числу животных (более 60 разновидностей), которые занесены в Красную книгу РФ.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b="1" cap="none" dirty="0" smtClean="0">
                <a:solidFill>
                  <a:schemeClr val="accent3">
                    <a:lumMod val="50000"/>
                  </a:schemeClr>
                </a:solidFill>
              </a:rPr>
              <a:t>Государственный заповедник «Дагестанский» на своей территории имеет ряд интереснейших объектов. Так, например, здесь есть природный памятник бархан </a:t>
            </a:r>
            <a:r>
              <a:rPr lang="ru-RU" sz="1400" b="1" cap="none" dirty="0" err="1" smtClean="0">
                <a:solidFill>
                  <a:schemeClr val="accent3">
                    <a:lumMod val="50000"/>
                  </a:schemeClr>
                </a:solidFill>
              </a:rPr>
              <a:t>Сарыкум</a:t>
            </a:r>
            <a:r>
              <a:rPr lang="ru-RU" sz="1400" b="1" cap="none" dirty="0" smtClean="0">
                <a:solidFill>
                  <a:schemeClr val="accent3">
                    <a:lumMod val="50000"/>
                  </a:schemeClr>
                </a:solidFill>
              </a:rPr>
              <a:t>, который считается самым крупным в Евразии. Заповедник также входит в состав орнитологической территории, имеющей международное значение как место обитания множества редчайших и исчезающих видов (</a:t>
            </a:r>
            <a:r>
              <a:rPr lang="ru-RU" sz="1400" b="1" cap="none" dirty="0" err="1" smtClean="0">
                <a:solidFill>
                  <a:schemeClr val="accent3">
                    <a:lumMod val="50000"/>
                  </a:schemeClr>
                </a:solidFill>
              </a:rPr>
              <a:t>Кизлярский</a:t>
            </a:r>
            <a:r>
              <a:rPr lang="ru-RU" sz="1400" b="1" cap="none" dirty="0" smtClean="0">
                <a:solidFill>
                  <a:schemeClr val="accent3">
                    <a:lumMod val="50000"/>
                  </a:schemeClr>
                </a:solidFill>
              </a:rPr>
              <a:t> залив). Через его земли проходит один из основных пролетных путей водоплавающих пернатых.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sz="1400" b="1" cap="none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0724" name="WordArt 10"/>
          <p:cNvSpPr>
            <a:spLocks noChangeArrowheads="1" noChangeShapeType="1" noTextEdit="1"/>
          </p:cNvSpPr>
          <p:nvPr/>
        </p:nvSpPr>
        <p:spPr bwMode="auto">
          <a:xfrm>
            <a:off x="5572125" y="3213100"/>
            <a:ext cx="1735138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0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Arial"/>
              <a:cs typeface="Arial"/>
            </a:endParaRPr>
          </a:p>
        </p:txBody>
      </p:sp>
      <p:pic>
        <p:nvPicPr>
          <p:cNvPr id="30725" name="Picture 9" descr="http://omiliya.org/sites/default/files/styles/large/public/img_articles/sergei-mikheev.jpg?itok=gObfgI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000108"/>
            <a:ext cx="22860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TextBox 9"/>
          <p:cNvSpPr txBox="1">
            <a:spLocks noChangeArrowheads="1"/>
          </p:cNvSpPr>
          <p:nvPr/>
        </p:nvSpPr>
        <p:spPr bwMode="auto">
          <a:xfrm>
            <a:off x="1785938" y="3214688"/>
            <a:ext cx="1714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>
                <a:solidFill>
                  <a:srgbClr val="1111FF"/>
                </a:solidFill>
              </a:rPr>
              <a:t>А. В. Михеев</a:t>
            </a:r>
          </a:p>
        </p:txBody>
      </p:sp>
      <p:pic>
        <p:nvPicPr>
          <p:cNvPr id="30727" name="Picture 11" descr="http://kino-cccp.net/_pu/17/713861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000108"/>
            <a:ext cx="221456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TextBox 11"/>
          <p:cNvSpPr txBox="1">
            <a:spLocks noChangeArrowheads="1"/>
          </p:cNvSpPr>
          <p:nvPr/>
        </p:nvSpPr>
        <p:spPr bwMode="auto">
          <a:xfrm>
            <a:off x="5143500" y="3214688"/>
            <a:ext cx="2143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>
                <a:solidFill>
                  <a:srgbClr val="0000FF"/>
                </a:solidFill>
              </a:rPr>
              <a:t>Ю. В. Пишванов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196752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 2023 году </a:t>
            </a:r>
            <a:r>
              <a:rPr lang="ru-RU" sz="2400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заповедная система Российской федерации отмечает </a:t>
            </a:r>
            <a:r>
              <a:rPr lang="ru-RU" sz="2400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106-летие. </a:t>
            </a:r>
            <a:r>
              <a:rPr lang="ru-RU" sz="2400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Ведь заповедная система России – система уникальная, не имеющая равных в мире.</a:t>
            </a:r>
            <a:endParaRPr lang="ru-RU" sz="2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548680"/>
            <a:ext cx="24753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ВВЕДЕНИЕ</a:t>
            </a:r>
            <a:endParaRPr lang="ru-RU" sz="3200" b="1" dirty="0"/>
          </a:p>
        </p:txBody>
      </p:sp>
      <p:pic>
        <p:nvPicPr>
          <p:cNvPr id="1026" name="Picture 2" descr="http://shikardos.ru/text/kalendare-ekologicheskih-dat-voronej-2013/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140968"/>
            <a:ext cx="5715000" cy="314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643050"/>
            <a:ext cx="2571768" cy="4902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1436" y="0"/>
            <a:ext cx="8522564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40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Аграханский</a:t>
            </a:r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 заказник</a:t>
            </a:r>
            <a:endParaRPr lang="ru-RU" sz="4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46" y="1571612"/>
            <a:ext cx="3018407" cy="4714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488" y="1428736"/>
            <a:ext cx="300039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Государственный природный заказник федерального значения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Аграханский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», имеет профиль биологического (зоологического) и предназначен для сохранения и восстановления ценных в хозяйственном отношении, а также редких и находящихся под угрозой исчезновения объектов животного мира и среды их обитания.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87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548680"/>
            <a:ext cx="3370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Флора заказника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96752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 числу обитателей заказника относятся растения, занесенные в Красную книгу.</a:t>
            </a:r>
            <a:endParaRPr lang="ru-RU" sz="24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589240"/>
            <a:ext cx="244827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Эриантус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Равенны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5589240"/>
            <a:ext cx="273630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Ирис желтый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5661248"/>
            <a:ext cx="194444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Белая кувшинка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xn--80aagcdegn8dj.xn--p1ai/wp-content/uploads/2020/04/agrakhan_photo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51730"/>
            <a:ext cx="2500330" cy="3388620"/>
          </a:xfrm>
          <a:prstGeom prst="rect">
            <a:avLst/>
          </a:prstGeom>
          <a:noFill/>
        </p:spPr>
      </p:pic>
      <p:pic>
        <p:nvPicPr>
          <p:cNvPr id="10244" name="Picture 4" descr="https://avatars.mds.yandex.net/i?id=402b0ec7332768d808dda223f04a6eb765b30747-7593536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1" y="2214554"/>
            <a:ext cx="2714644" cy="3286148"/>
          </a:xfrm>
          <a:prstGeom prst="rect">
            <a:avLst/>
          </a:prstGeom>
          <a:noFill/>
        </p:spPr>
      </p:pic>
      <p:pic>
        <p:nvPicPr>
          <p:cNvPr id="10246" name="Picture 6" descr="https://avatars.mds.yandex.net/i?id=16285dcd694bac868a08ae8c0606095f57700c60-8425275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2214554"/>
            <a:ext cx="2612558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4564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548680"/>
            <a:ext cx="3370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Флора заказника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196752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 числу обитателей заказника относятся растения, занесенные в Красную книгу.</a:t>
            </a:r>
            <a:endParaRPr lang="ru-RU" sz="24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589240"/>
            <a:ext cx="244827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Эремоспартон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беслитный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5589240"/>
            <a:ext cx="273630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Селитрянка 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Шобера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5661248"/>
            <a:ext cx="177341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Чилим </a:t>
            </a: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гирканский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Изображение особи Eremosparton aphyllum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3116"/>
            <a:ext cx="2643206" cy="3344688"/>
          </a:xfrm>
          <a:prstGeom prst="rect">
            <a:avLst/>
          </a:prstGeom>
          <a:noFill/>
        </p:spPr>
      </p:pic>
      <p:pic>
        <p:nvPicPr>
          <p:cNvPr id="31748" name="Picture 4" descr="https://knife.media/wp-content/uploads/2019/09/Mongoliya-12-1024x7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6938" y="2143116"/>
            <a:ext cx="2649508" cy="3214711"/>
          </a:xfrm>
          <a:prstGeom prst="rect">
            <a:avLst/>
          </a:prstGeom>
          <a:noFill/>
        </p:spPr>
      </p:pic>
      <p:pic>
        <p:nvPicPr>
          <p:cNvPr id="31750" name="Picture 6" descr="https://avatars.mds.yandex.net/i?id=a507f5b04069f68eec40735b95e8707b035c94cb-7011884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2143116"/>
            <a:ext cx="2857520" cy="3429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4564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6080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66FF"/>
                </a:solidFill>
              </a:rPr>
              <a:t>                           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Животный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мир</a:t>
            </a:r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sz="quarter" idx="4294967295"/>
          </p:nvPr>
        </p:nvSpPr>
        <p:spPr>
          <a:xfrm>
            <a:off x="4737100" y="928688"/>
            <a:ext cx="4406900" cy="6021387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b="1" kern="100" cap="none" dirty="0" smtClean="0">
                <a:solidFill>
                  <a:srgbClr val="4D4D4D"/>
                </a:solidFill>
              </a:rPr>
              <a:t>   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Заказник «</a:t>
            </a:r>
            <a:r>
              <a:rPr lang="ru-RU" sz="5600" b="1" kern="100" cap="none" dirty="0" err="1" smtClean="0">
                <a:solidFill>
                  <a:srgbClr val="4D4D4D"/>
                </a:solidFill>
              </a:rPr>
              <a:t>Аграханский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» может похвастаться разнообразием животного мира. 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Однако следует заметить, что в настоящее время еще даже не окончена полная опись всего видового состава здешней флоры и фауны. 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На данный момент на территории заповедника зарегистрировано сорок разновидностей млекопитающих, 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280 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видов птиц, 70 подвидов и видов рыб, 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11 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разновидность пресмыкающихся. 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Беспозвоночные изучены крайне слабо. Заповедная территория является местом зимовки перелетных птиц.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b="1" kern="100" cap="none" dirty="0" smtClean="0">
                <a:solidFill>
                  <a:srgbClr val="4D4D4D"/>
                </a:solidFill>
              </a:rPr>
              <a:t>   </a:t>
            </a:r>
            <a:r>
              <a:rPr lang="ru-RU" sz="5600" b="1" i="1" kern="100" cap="none" dirty="0" smtClean="0">
                <a:solidFill>
                  <a:srgbClr val="4D4D4D"/>
                </a:solidFill>
              </a:rPr>
              <a:t>Птицы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 - лысуха, лебедей-кликунов серых гусей, а также крякв, широконосок, серых уток, чирков-свистунков, красноносых нырков.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b="1" kern="100" cap="none" dirty="0" smtClean="0">
                <a:solidFill>
                  <a:srgbClr val="4D4D4D"/>
                </a:solidFill>
              </a:rPr>
              <a:t>   </a:t>
            </a:r>
            <a:r>
              <a:rPr lang="ru-RU" sz="5600" b="1" i="1" kern="100" cap="none" dirty="0" smtClean="0">
                <a:solidFill>
                  <a:srgbClr val="4D4D4D"/>
                </a:solidFill>
              </a:rPr>
              <a:t>Рыбы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 - красноперка, лещ, линь, вобла, сом, окунь, щука, осетр, севрюга, белуга.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b="1" kern="100" cap="none" dirty="0" smtClean="0">
                <a:solidFill>
                  <a:srgbClr val="4D4D4D"/>
                </a:solidFill>
              </a:rPr>
              <a:t>   </a:t>
            </a:r>
            <a:r>
              <a:rPr lang="ru-RU" sz="5600" b="1" i="1" kern="100" cap="none" dirty="0" smtClean="0">
                <a:solidFill>
                  <a:srgbClr val="4D4D4D"/>
                </a:solidFill>
              </a:rPr>
              <a:t>Рептилий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 - степная гадюка, обыкновенный уж и средиземноморская черепаха.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b="1" kern="100" cap="none" dirty="0" smtClean="0">
                <a:solidFill>
                  <a:srgbClr val="4D4D4D"/>
                </a:solidFill>
              </a:rPr>
              <a:t>   </a:t>
            </a:r>
            <a:r>
              <a:rPr lang="ru-RU" sz="5600" b="1" i="1" kern="100" cap="none" dirty="0" smtClean="0">
                <a:solidFill>
                  <a:srgbClr val="4D4D4D"/>
                </a:solidFill>
              </a:rPr>
              <a:t>Млекопитающие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 - кабан, камышовый кот, нутрия, ондатра, водяная крыса, заяц-русак, лисица, корсак, волк, степной хорь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5600" b="1" kern="100" cap="none" dirty="0" smtClean="0">
                <a:solidFill>
                  <a:srgbClr val="4D4D4D"/>
                </a:solidFill>
              </a:rPr>
              <a:t>   </a:t>
            </a:r>
            <a:r>
              <a:rPr lang="ru-RU" sz="5600" b="1" i="1" kern="100" cap="none" dirty="0" smtClean="0">
                <a:solidFill>
                  <a:srgbClr val="4D4D4D"/>
                </a:solidFill>
              </a:rPr>
              <a:t>Амфибии</a:t>
            </a:r>
            <a:r>
              <a:rPr lang="ru-RU" sz="5600" b="1" kern="100" cap="none" dirty="0" smtClean="0">
                <a:solidFill>
                  <a:srgbClr val="4D4D4D"/>
                </a:solidFill>
              </a:rPr>
              <a:t> - отмечена только озерная лягушка.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4800" b="1" dirty="0" smtClean="0">
              <a:solidFill>
                <a:srgbClr val="4D4D4D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4800" b="1" dirty="0" smtClean="0">
              <a:solidFill>
                <a:srgbClr val="4D4D4D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4800" i="1" dirty="0" smtClean="0"/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4800" i="1" dirty="0" smtClean="0"/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4800" i="1" dirty="0" smtClean="0"/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4800" i="1" dirty="0" smtClean="0"/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48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48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48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400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400" i="1" dirty="0" smtClean="0"/>
              <a:t>В последнего </a:t>
            </a:r>
            <a:r>
              <a:rPr lang="ru-RU" sz="1400" i="1" dirty="0" err="1" smtClean="0"/>
              <a:t>оледнияе</a:t>
            </a:r>
            <a:endParaRPr lang="ru-RU" sz="1400" i="1" dirty="0" smtClean="0"/>
          </a:p>
        </p:txBody>
      </p:sp>
      <p:sp>
        <p:nvSpPr>
          <p:cNvPr id="34820" name="WordArt 15"/>
          <p:cNvSpPr>
            <a:spLocks noChangeArrowheads="1" noChangeShapeType="1" noTextEdit="1"/>
          </p:cNvSpPr>
          <p:nvPr/>
        </p:nvSpPr>
        <p:spPr bwMode="auto">
          <a:xfrm>
            <a:off x="1979613" y="3284538"/>
            <a:ext cx="1895475" cy="33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18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34821" name="Picture 11" descr="https://img08.rl0.ru/78dce170032f4d5a1df7bb37b1623f8c/c800x600/www.zooclub.com.ua/img/images/sredizemzerepaha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2500313"/>
            <a:ext cx="2786062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857224" y="2428868"/>
            <a:ext cx="30003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Средиземноморская черепаха.</a:t>
            </a:r>
          </a:p>
        </p:txBody>
      </p:sp>
      <p:pic>
        <p:nvPicPr>
          <p:cNvPr id="34823" name="Picture 13" descr="https://img05.rl0.ru/40bbc8eb2d7ecbbe6aa4103f96d309a2/c550x442/vremena-goda.su/uploads/posts/2016-02/1456413408_kamyshovyy-kot-interesnye-fakty-foto-i-kratkoe-opisani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75" y="4643438"/>
            <a:ext cx="2786063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928813" y="4643438"/>
            <a:ext cx="33575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kern="1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Камышовый кот.</a:t>
            </a:r>
          </a:p>
        </p:txBody>
      </p:sp>
      <p:pic>
        <p:nvPicPr>
          <p:cNvPr id="34825" name="Picture 15" descr="https://img05.rl0.ru/d267b9e1e4368438bbc87801a8b66f29/c1600x1280/www.fotografindir.net/wp-content/uploads/2014/08/Flamingo-Resimleri-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" y="285750"/>
            <a:ext cx="2786063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14313" y="357188"/>
            <a:ext cx="27146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Фламинго</a:t>
            </a:r>
            <a:r>
              <a:rPr lang="ru-RU" sz="2800" b="1" kern="100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92868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kern="100" cap="none" dirty="0" smtClean="0">
                <a:solidFill>
                  <a:srgbClr val="4D4D4D"/>
                </a:solidFill>
              </a:rPr>
              <a:t>Из редких видов встречаются пеликан, колпица, </a:t>
            </a:r>
            <a:r>
              <a:rPr lang="ru-RU" sz="1800" b="1" kern="100" cap="none" dirty="0" err="1" smtClean="0">
                <a:solidFill>
                  <a:srgbClr val="4D4D4D"/>
                </a:solidFill>
              </a:rPr>
              <a:t>каравайка</a:t>
            </a:r>
            <a:r>
              <a:rPr lang="ru-RU" sz="1800" b="1" kern="100" cap="none" dirty="0" smtClean="0">
                <a:solidFill>
                  <a:srgbClr val="4D4D4D"/>
                </a:solidFill>
              </a:rPr>
              <a:t>, египетская цапля, </a:t>
            </a:r>
            <a:r>
              <a:rPr lang="ru-RU" sz="1800" b="1" kern="100" cap="none" dirty="0" err="1" smtClean="0">
                <a:solidFill>
                  <a:srgbClr val="4D4D4D"/>
                </a:solidFill>
              </a:rPr>
              <a:t>краснозобая</a:t>
            </a:r>
            <a:r>
              <a:rPr lang="ru-RU" sz="1800" b="1" kern="100" cap="none" dirty="0" smtClean="0">
                <a:solidFill>
                  <a:srgbClr val="4D4D4D"/>
                </a:solidFill>
              </a:rPr>
              <a:t> казарка, султанская </a:t>
            </a:r>
            <a:r>
              <a:rPr lang="ru-RU" sz="1800" b="1" kern="100" cap="none" dirty="0" err="1" smtClean="0">
                <a:solidFill>
                  <a:srgbClr val="4D4D4D"/>
                </a:solidFill>
              </a:rPr>
              <a:t>курица,а</a:t>
            </a:r>
            <a:r>
              <a:rPr lang="ru-RU" sz="1800" b="1" kern="100" cap="none" dirty="0" smtClean="0">
                <a:solidFill>
                  <a:srgbClr val="4D4D4D"/>
                </a:solidFill>
              </a:rPr>
              <a:t> также малый баклан, египетская цапля, стрепет, дрофа и фламинго.</a:t>
            </a:r>
            <a:endParaRPr lang="ru-RU" sz="1800" b="1" kern="100" cap="none" dirty="0"/>
          </a:p>
        </p:txBody>
      </p:sp>
      <p:pic>
        <p:nvPicPr>
          <p:cNvPr id="28675" name="Picture 2" descr="https://img06.rl0.ru/0c5220cc14803ae6ee9323929cb23832/c1024x768/carolinabirds.org/Daniels/Florida/FLlg/Pelican,%20White%20Sanibel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071563"/>
            <a:ext cx="235743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214438" y="1000125"/>
            <a:ext cx="1857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bg1"/>
                </a:solidFill>
                <a:latin typeface="+mn-lt"/>
              </a:rPr>
              <a:t>Пеликан.</a:t>
            </a:r>
          </a:p>
        </p:txBody>
      </p:sp>
      <p:pic>
        <p:nvPicPr>
          <p:cNvPr id="28677" name="Picture 4" descr="https://img07.rl0.ru/482734bb13f9c645a4cb44a360c3e50b/c699x512/tomatoz.ru/uploads/posts/2011-03/1299044610_50159986_1256137994_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071563"/>
            <a:ext cx="235743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000500" y="2428875"/>
            <a:ext cx="2000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kern="100" dirty="0">
                <a:solidFill>
                  <a:schemeClr val="bg1"/>
                </a:solidFill>
                <a:latin typeface="+mn-lt"/>
              </a:rPr>
              <a:t>Колпица.</a:t>
            </a:r>
          </a:p>
        </p:txBody>
      </p:sp>
      <p:pic>
        <p:nvPicPr>
          <p:cNvPr id="28679" name="Picture 6" descr="https://img09.rl0.ru/aae2374291b2e415a1edd2fdec00892e/c500x331/img-fotki.yandex.ru/get/3308/269308965.e/0_1a8029_6e5caf91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25" y="1071563"/>
            <a:ext cx="235743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500813" y="1071563"/>
            <a:ext cx="23574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kern="100" dirty="0">
                <a:latin typeface="+mn-lt"/>
              </a:rPr>
              <a:t>Каравайка.</a:t>
            </a:r>
          </a:p>
        </p:txBody>
      </p:sp>
      <p:pic>
        <p:nvPicPr>
          <p:cNvPr id="28681" name="Picture 8" descr="https://img06.rl0.ru/22bf9d61ec1b9d8d2cc017c89a7ff132/c500x332/www.zoopicture.ru/assets/2012/04/5011362028_3a2e11984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4929188"/>
            <a:ext cx="235743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143250" y="6000750"/>
            <a:ext cx="30003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kern="100" dirty="0">
                <a:latin typeface="+mn-lt"/>
              </a:rPr>
              <a:t>Султанская </a:t>
            </a:r>
          </a:p>
          <a:p>
            <a:pPr algn="ctr">
              <a:defRPr/>
            </a:pPr>
            <a:r>
              <a:rPr lang="ru-RU" sz="2000" b="1" kern="100" dirty="0">
                <a:latin typeface="+mn-lt"/>
              </a:rPr>
              <a:t>курица.</a:t>
            </a:r>
          </a:p>
        </p:txBody>
      </p:sp>
      <p:pic>
        <p:nvPicPr>
          <p:cNvPr id="28683" name="Picture 14" descr="https://img03.rl0.ru/62c6c94208fef87c14bf593b6310458b/c640x479/www.hunting.ru/forum/attachments/103155/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0" y="3000375"/>
            <a:ext cx="235743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Picture 17" descr="https://img07.rl0.ru/dc890008c5b4f9cac2d038230c7eb916/c275x200/animalia-life.club/data_images/cattle-egret/cattle-egret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3125" y="3000375"/>
            <a:ext cx="235743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2071688" y="4357688"/>
            <a:ext cx="25003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latin typeface="+mn-lt"/>
              </a:rPr>
              <a:t>Египетская цапля.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0" y="3000375"/>
            <a:ext cx="28575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kern="100" dirty="0" err="1">
                <a:latin typeface="+mn-lt"/>
              </a:rPr>
              <a:t>Краснозобая</a:t>
            </a:r>
            <a:r>
              <a:rPr lang="ru-RU" sz="2000" b="1" kern="100" dirty="0">
                <a:latin typeface="+mn-lt"/>
              </a:rPr>
              <a:t> </a:t>
            </a:r>
          </a:p>
          <a:p>
            <a:pPr algn="ctr">
              <a:defRPr/>
            </a:pPr>
            <a:r>
              <a:rPr lang="ru-RU" sz="2000" b="1" kern="100" dirty="0">
                <a:latin typeface="+mn-lt"/>
              </a:rPr>
              <a:t>казарка.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40963" name="Содержимое 3" descr="pelikan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88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00063"/>
            <a:ext cx="91440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В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Кизлярском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заливе - самая большая колония кудрявых пеликанов.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776</Words>
  <Application>Microsoft Office PowerPoint</Application>
  <PresentationFormat>Экран (4:3)</PresentationFormat>
  <Paragraphs>529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История  создания заповедника.</vt:lpstr>
      <vt:lpstr>Слайд 3</vt:lpstr>
      <vt:lpstr>Слайд 4</vt:lpstr>
      <vt:lpstr>Слайд 5</vt:lpstr>
      <vt:lpstr>Слайд 6</vt:lpstr>
      <vt:lpstr>                            Животный мир</vt:lpstr>
      <vt:lpstr>Из редких видов встречаются пеликан, колпица, каравайка, египетская цапля, краснозобая казарка, султанская курица,а также малый баклан, египетская цапля, стрепет, дрофа и фламинго.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Экологический-3</dc:title>
  <dc:creator>Фокина Лидия Петровна</dc:creator>
  <cp:keywords>Шаблон презентации</cp:keywords>
  <cp:lastModifiedBy>ася</cp:lastModifiedBy>
  <cp:revision>42</cp:revision>
  <dcterms:created xsi:type="dcterms:W3CDTF">2017-02-23T13:11:39Z</dcterms:created>
  <dcterms:modified xsi:type="dcterms:W3CDTF">2023-01-31T16:58:20Z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810651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