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0" r:id="rId4"/>
    <p:sldId id="273" r:id="rId5"/>
    <p:sldId id="262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81D4-7077-4853-A59A-A254031DBD06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E987-F502-4E55-9958-8D19A61CB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162948/pustelga-stepnaya-opisanie-i-rasprostranenie-etoy-redkoy-ptitsy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Животный мир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Заповедник «Дагестанский» может похвастаться разнообразием животного мира. Однако следует заметить, что в настоящее время еще даже не окончена полная опись всего видового состава здешней флоры и фауны. На данный момент на территории заповедника зарегистрировано сорок разновидностей млекопитающих, 250 видов птиц, 70 подвидов и видов рыб, 21 разновидность пресмыкающихся. Беспозвоночные изучены крайне слабо.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Фауна </a:t>
            </a:r>
            <a:r>
              <a:rPr lang="ru-RU" dirty="0" err="1" smtClean="0"/>
              <a:t>Сарыкума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Заповедник «Дагестанский» известен на весь мир знаменитым барханом </a:t>
            </a:r>
            <a:r>
              <a:rPr lang="ru-RU" dirty="0" err="1" smtClean="0"/>
              <a:t>Сарыкум</a:t>
            </a:r>
            <a:r>
              <a:rPr lang="ru-RU" dirty="0" smtClean="0"/>
              <a:t>, но его фауна, к сожалению, плохо изучена. Известно лишь, что у подножия бархана зарегистрировано 148 видов одних только жуков-долгоносиков и 141 разновидность жужелиц. В планах научного состава заповедника заняться более плотно изучением новых подвидов и видов, а значит, можно ожидать пополнения видового состава в ближайшие годы.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Очень интересен мир чешуекрылых бархана. Предварительные подсчеты говорят о наличии более тысячи видов ночных и дневных бабочек.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Очень многочисленны здесь мелкие пресмыкающиеся. Это быстрая ящерка и круглоголовая. Они водятся как у подножия бархана, так и на его склонах. Еще здесь можно встретить полосатую ящерку, полозов, западного </a:t>
            </a:r>
            <a:r>
              <a:rPr lang="ru-RU" dirty="0" err="1" smtClean="0"/>
              <a:t>удавчика</a:t>
            </a:r>
            <a:r>
              <a:rPr lang="ru-RU" dirty="0" smtClean="0"/>
              <a:t>, ужей. Заповедник «Дагестанский» собрал на своей территории большое количество птиц, занесенных в Красную книгу РФ (</a:t>
            </a:r>
            <a:r>
              <a:rPr lang="ru-RU" dirty="0" err="1" smtClean="0"/>
              <a:t>курганник</a:t>
            </a:r>
            <a:r>
              <a:rPr lang="ru-RU" dirty="0" smtClean="0"/>
              <a:t>, черный аист, белоголовый сип, </a:t>
            </a:r>
            <a:r>
              <a:rPr lang="ru-RU" dirty="0" smtClean="0">
                <a:hlinkClick r:id="rId3"/>
              </a:rPr>
              <a:t>степная пустельга,</a:t>
            </a:r>
            <a:r>
              <a:rPr lang="ru-RU" dirty="0" smtClean="0"/>
              <a:t> филин, черный гриф).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Сарыкум</a:t>
            </a:r>
            <a:r>
              <a:rPr lang="ru-RU" dirty="0" smtClean="0"/>
              <a:t>, по сути, является единственным местом в России, где охраняются редкие малоизученные виды: красноголовый сорокопут, испанская каменка, короткопалый воробей, каменный синий дрозд.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Из редких видов здесь обитает также средиземноморская черепаха, ошейниковый </a:t>
            </a:r>
            <a:r>
              <a:rPr lang="ru-RU" dirty="0" err="1" smtClean="0"/>
              <a:t>эйренис</a:t>
            </a:r>
            <a:r>
              <a:rPr lang="ru-RU" dirty="0" smtClean="0"/>
              <a:t>, гюрза. Также в заповеднике живут белогрудый и ушастый ежи, песчаники, мохноногий тушканчик, полевки, волк, заяц-русак, лисица.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37095-E9A0-4203-9B91-CD7E792B3BD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chkola-nomer3.narod.ru/0f25f3d840719557f8ecb9427615961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76832"/>
            <a:ext cx="1687688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clipartpanda.com/environment-clipart-eco-earth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panda.com/environment-clipart-eco-earth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000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Thre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1214422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Вышеталовская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СОШ»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6876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День единого текста </a:t>
            </a:r>
          </a:p>
          <a:p>
            <a:pPr algn="ctr"/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Название работы: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Аграханский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заказник»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4429132"/>
            <a:ext cx="33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область-биология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8691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 биологии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Магомедова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Хадижат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Шахбановна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gotonature.ru/uploads/posts/2019-12/1576744828_11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00438"/>
            <a:ext cx="3809498" cy="2786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00166" y="285728"/>
            <a:ext cx="6715172" cy="5715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История  создания заповедника.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285720" y="3571875"/>
            <a:ext cx="8358246" cy="300039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cap="none" dirty="0" smtClean="0">
                <a:solidFill>
                  <a:schemeClr val="accent3">
                    <a:lumMod val="50000"/>
                  </a:schemeClr>
                </a:solidFill>
              </a:rPr>
              <a:t>Разговоры о создании в Дагестане заповедника велись еще в начале двадцатых годов. Однако все оставалось на уровне споров относительно места его расположения. В этот период было создано несколько заказников. Во второй половине двадцатого века вновь вернулись к этой теме, выбирая правильное место. Заповедник был организован в 1987 году, 9 января. Его открывателями были         А.В. Михеев и Ю.В. </a:t>
            </a:r>
            <a:r>
              <a:rPr lang="ru-RU" sz="1400" b="1" cap="none" dirty="0" err="1" smtClean="0">
                <a:solidFill>
                  <a:schemeClr val="accent3">
                    <a:lumMod val="50000"/>
                  </a:schemeClr>
                </a:solidFill>
              </a:rPr>
              <a:t>Пишванов</a:t>
            </a:r>
            <a:r>
              <a:rPr lang="ru-RU" sz="1400" b="1" cap="none" dirty="0" smtClean="0">
                <a:solidFill>
                  <a:schemeClr val="accent3">
                    <a:lumMod val="50000"/>
                  </a:schemeClr>
                </a:solidFill>
              </a:rPr>
              <a:t>. Его общая площадь – 19061 га. А организован он был для изучения и сохранения уникальных комплексов природы в акватории </a:t>
            </a:r>
            <a:r>
              <a:rPr lang="ru-RU" sz="1400" b="1" cap="none" dirty="0" err="1" smtClean="0">
                <a:solidFill>
                  <a:schemeClr val="accent3">
                    <a:lumMod val="50000"/>
                  </a:schemeClr>
                </a:solidFill>
              </a:rPr>
              <a:t>Кизлярского</a:t>
            </a:r>
            <a:r>
              <a:rPr lang="ru-RU" sz="1400" b="1" cap="none" dirty="0" smtClean="0">
                <a:solidFill>
                  <a:schemeClr val="accent3">
                    <a:lumMod val="50000"/>
                  </a:schemeClr>
                </a:solidFill>
              </a:rPr>
              <a:t> залива (Каспийское море). Надо сказать, что заповедник занимает одно из первых мест по числу животных (более 60 разновидностей), которые занесены в Красную книгу РФ.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cap="none" dirty="0" smtClean="0">
                <a:solidFill>
                  <a:schemeClr val="accent3">
                    <a:lumMod val="50000"/>
                  </a:schemeClr>
                </a:solidFill>
              </a:rPr>
              <a:t>Государственный заповедник «Дагестанский» на своей территории имеет ряд интереснейших объектов. Так, например, здесь есть природный памятник бархан </a:t>
            </a:r>
            <a:r>
              <a:rPr lang="ru-RU" sz="1400" b="1" cap="none" dirty="0" err="1" smtClean="0">
                <a:solidFill>
                  <a:schemeClr val="accent3">
                    <a:lumMod val="50000"/>
                  </a:schemeClr>
                </a:solidFill>
              </a:rPr>
              <a:t>Сарыкум</a:t>
            </a:r>
            <a:r>
              <a:rPr lang="ru-RU" sz="1400" b="1" cap="none" dirty="0" smtClean="0">
                <a:solidFill>
                  <a:schemeClr val="accent3">
                    <a:lumMod val="50000"/>
                  </a:schemeClr>
                </a:solidFill>
              </a:rPr>
              <a:t>, который считается самым крупным в Евразии. Заповедник также входит в состав орнитологической территории, имеющей международное значение как место обитания множества редчайших и исчезающих видов (</a:t>
            </a:r>
            <a:r>
              <a:rPr lang="ru-RU" sz="1400" b="1" cap="none" dirty="0" err="1" smtClean="0">
                <a:solidFill>
                  <a:schemeClr val="accent3">
                    <a:lumMod val="50000"/>
                  </a:schemeClr>
                </a:solidFill>
              </a:rPr>
              <a:t>Кизлярский</a:t>
            </a:r>
            <a:r>
              <a:rPr lang="ru-RU" sz="1400" b="1" cap="none" dirty="0" smtClean="0">
                <a:solidFill>
                  <a:schemeClr val="accent3">
                    <a:lumMod val="50000"/>
                  </a:schemeClr>
                </a:solidFill>
              </a:rPr>
              <a:t> залив). Через его земли проходит один из основных пролетных путей водоплавающих пернатых.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1400" b="1" cap="none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4" name="WordArt 10"/>
          <p:cNvSpPr>
            <a:spLocks noChangeArrowheads="1" noChangeShapeType="1" noTextEdit="1"/>
          </p:cNvSpPr>
          <p:nvPr/>
        </p:nvSpPr>
        <p:spPr bwMode="auto">
          <a:xfrm>
            <a:off x="5572125" y="3213100"/>
            <a:ext cx="17351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0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30725" name="Picture 9" descr="http://omiliya.org/sites/default/files/styles/large/public/img_articles/sergei-mikheev.jpg?itok=gObfgI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2286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1785938" y="321468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1111FF"/>
                </a:solidFill>
              </a:rPr>
              <a:t>А. В. Михеев</a:t>
            </a:r>
          </a:p>
        </p:txBody>
      </p:sp>
      <p:pic>
        <p:nvPicPr>
          <p:cNvPr id="30727" name="Picture 11" descr="http://kino-cccp.net/_pu/17/71386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0010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5143500" y="3214688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0000FF"/>
                </a:solidFill>
              </a:rPr>
              <a:t>Ю. В. Пишванов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2023 году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заповедная система Российской федерации отмечает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106-летие.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Ведь заповедная система России – система уникальная, не имеющая равных в мире.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4868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/>
          </a:p>
        </p:txBody>
      </p:sp>
      <p:pic>
        <p:nvPicPr>
          <p:cNvPr id="1026" name="Picture 2" descr="http://shikardos.ru/text/kalendare-ekologicheskih-dat-voronej-2013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715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571768" cy="49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436" y="0"/>
            <a:ext cx="85225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Аграханский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заказник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571612"/>
            <a:ext cx="3018407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488" y="1428736"/>
            <a:ext cx="30003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природный заказник федерального значения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Аграханский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имеет профиль биологического (зоологического) и предназначен для сохранения и восстановления ценных в хозяйственном отношении, а также редких и находящихся под угрозой исчезновения объектов животного мира и среды их обитания.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8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3370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Флора заказника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 числу обитателей заказника относятся растения, занесенные в Красную книгу.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40"/>
            <a:ext cx="2448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Эриантус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Равенны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589240"/>
            <a:ext cx="27363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Ирис желтый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5661248"/>
            <a:ext cx="194444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Белая кувшинка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xn--80aagcdegn8dj.xn--p1ai/wp-content/uploads/2020/04/agrakhan_phot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51730"/>
            <a:ext cx="2500330" cy="3388620"/>
          </a:xfrm>
          <a:prstGeom prst="rect">
            <a:avLst/>
          </a:prstGeom>
          <a:noFill/>
        </p:spPr>
      </p:pic>
      <p:pic>
        <p:nvPicPr>
          <p:cNvPr id="10244" name="Picture 4" descr="https://avatars.mds.yandex.net/i?id=402b0ec7332768d808dda223f04a6eb765b30747-759353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2214554"/>
            <a:ext cx="2714644" cy="3286148"/>
          </a:xfrm>
          <a:prstGeom prst="rect">
            <a:avLst/>
          </a:prstGeom>
          <a:noFill/>
        </p:spPr>
      </p:pic>
      <p:pic>
        <p:nvPicPr>
          <p:cNvPr id="10246" name="Picture 6" descr="https://avatars.mds.yandex.net/i?id=16285dcd694bac868a08ae8c0606095f57700c60-8425275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14554"/>
            <a:ext cx="2612558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3370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Флора заказника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 числу обитателей заказника относятся растения, занесенные в Красную книгу.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40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Эремоспартон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беслитный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589240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Селитрянка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Шобера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5661248"/>
            <a:ext cx="17734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Чилим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гирканский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Изображение особи Eremosparton aphyllum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643206" cy="3344688"/>
          </a:xfrm>
          <a:prstGeom prst="rect">
            <a:avLst/>
          </a:prstGeom>
          <a:noFill/>
        </p:spPr>
      </p:pic>
      <p:pic>
        <p:nvPicPr>
          <p:cNvPr id="31748" name="Picture 4" descr="https://knife.media/wp-content/uploads/2019/09/Mongoliya-12-1024x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38" y="2143116"/>
            <a:ext cx="2649508" cy="3214711"/>
          </a:xfrm>
          <a:prstGeom prst="rect">
            <a:avLst/>
          </a:prstGeom>
          <a:noFill/>
        </p:spPr>
      </p:pic>
      <p:pic>
        <p:nvPicPr>
          <p:cNvPr id="31750" name="Picture 6" descr="https://avatars.mds.yandex.net/i?id=a507f5b04069f68eec40735b95e8707b035c94cb-701188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3116"/>
            <a:ext cx="285752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66FF"/>
                </a:solidFill>
              </a:rPr>
              <a:t>                      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Животный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4737100" y="928688"/>
            <a:ext cx="4406900" cy="60213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1" kern="100" cap="none" dirty="0" smtClean="0">
                <a:solidFill>
                  <a:srgbClr val="4D4D4D"/>
                </a:solidFill>
              </a:rPr>
              <a:t>  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Заказник «</a:t>
            </a:r>
            <a:r>
              <a:rPr lang="ru-RU" sz="5600" b="1" kern="100" cap="none" dirty="0" err="1" smtClean="0">
                <a:solidFill>
                  <a:srgbClr val="4D4D4D"/>
                </a:solidFill>
              </a:rPr>
              <a:t>Аграханский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» может похвастаться разнообразием животного мира.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Однако следует заметить, что в настоящее время еще даже не окончена полная опись всего видового состава здешней флоры и фауны.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На данный момент на территории заповедника зарегистрировано сорок разновидностей млекопитающих,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280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видов птиц, 70 подвидов и видов рыб,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11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разновидность пресмыкающихся. 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Беспозвоночные изучены крайне слабо. Заповедная территория является местом зимовки перелетных птиц.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1" kern="100" cap="none" dirty="0" smtClean="0">
                <a:solidFill>
                  <a:srgbClr val="4D4D4D"/>
                </a:solidFill>
              </a:rPr>
              <a:t>   </a:t>
            </a:r>
            <a:r>
              <a:rPr lang="ru-RU" sz="5600" b="1" i="1" kern="100" cap="none" dirty="0" smtClean="0">
                <a:solidFill>
                  <a:srgbClr val="4D4D4D"/>
                </a:solidFill>
              </a:rPr>
              <a:t>Птицы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 - лысуха, лебедей-кликунов серых гусей, а также крякв, широконосок, серых уток, чирков-свистунков, красноносых нырков.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1" kern="100" cap="none" dirty="0" smtClean="0">
                <a:solidFill>
                  <a:srgbClr val="4D4D4D"/>
                </a:solidFill>
              </a:rPr>
              <a:t>   </a:t>
            </a:r>
            <a:r>
              <a:rPr lang="ru-RU" sz="5600" b="1" i="1" kern="100" cap="none" dirty="0" smtClean="0">
                <a:solidFill>
                  <a:srgbClr val="4D4D4D"/>
                </a:solidFill>
              </a:rPr>
              <a:t>Рыбы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 - красноперка, лещ, линь, вобла, сом, окунь, щука, осетр, севрюга, белуга.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1" kern="100" cap="none" dirty="0" smtClean="0">
                <a:solidFill>
                  <a:srgbClr val="4D4D4D"/>
                </a:solidFill>
              </a:rPr>
              <a:t>   </a:t>
            </a:r>
            <a:r>
              <a:rPr lang="ru-RU" sz="5600" b="1" i="1" kern="100" cap="none" dirty="0" smtClean="0">
                <a:solidFill>
                  <a:srgbClr val="4D4D4D"/>
                </a:solidFill>
              </a:rPr>
              <a:t>Рептилий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 - степная гадюка, обыкновенный уж и средиземноморская черепаха.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1" kern="100" cap="none" dirty="0" smtClean="0">
                <a:solidFill>
                  <a:srgbClr val="4D4D4D"/>
                </a:solidFill>
              </a:rPr>
              <a:t>   </a:t>
            </a:r>
            <a:r>
              <a:rPr lang="ru-RU" sz="5600" b="1" i="1" kern="100" cap="none" dirty="0" smtClean="0">
                <a:solidFill>
                  <a:srgbClr val="4D4D4D"/>
                </a:solidFill>
              </a:rPr>
              <a:t>Млекопитающие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 - кабан, камышовый кот, нутрия, ондатра, водяная крыса, заяц-русак, лисица, корсак, волк, степной хорь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600" b="1" kern="100" cap="none" dirty="0" smtClean="0">
                <a:solidFill>
                  <a:srgbClr val="4D4D4D"/>
                </a:solidFill>
              </a:rPr>
              <a:t>   </a:t>
            </a:r>
            <a:r>
              <a:rPr lang="ru-RU" sz="5600" b="1" i="1" kern="100" cap="none" dirty="0" smtClean="0">
                <a:solidFill>
                  <a:srgbClr val="4D4D4D"/>
                </a:solidFill>
              </a:rPr>
              <a:t>Амфибии</a:t>
            </a:r>
            <a:r>
              <a:rPr lang="ru-RU" sz="5600" b="1" kern="100" cap="none" dirty="0" smtClean="0">
                <a:solidFill>
                  <a:srgbClr val="4D4D4D"/>
                </a:solidFill>
              </a:rPr>
              <a:t> - отмечена только озерная лягушка.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800" b="1" dirty="0" smtClean="0">
              <a:solidFill>
                <a:srgbClr val="4D4D4D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b="1" dirty="0" smtClean="0">
              <a:solidFill>
                <a:srgbClr val="4D4D4D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i="1" dirty="0" smtClean="0"/>
              <a:t>В последнего </a:t>
            </a:r>
            <a:r>
              <a:rPr lang="ru-RU" sz="1400" i="1" dirty="0" err="1" smtClean="0"/>
              <a:t>оледнияе</a:t>
            </a:r>
            <a:endParaRPr lang="ru-RU" sz="1400" i="1" dirty="0" smtClean="0"/>
          </a:p>
        </p:txBody>
      </p:sp>
      <p:sp>
        <p:nvSpPr>
          <p:cNvPr id="34820" name="WordArt 15"/>
          <p:cNvSpPr>
            <a:spLocks noChangeArrowheads="1" noChangeShapeType="1" noTextEdit="1"/>
          </p:cNvSpPr>
          <p:nvPr/>
        </p:nvSpPr>
        <p:spPr bwMode="auto">
          <a:xfrm>
            <a:off x="1979613" y="3284538"/>
            <a:ext cx="1895475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4821" name="Picture 11" descr="https://img08.rl0.ru/78dce170032f4d5a1df7bb37b1623f8c/c800x600/www.zooclub.com.ua/img/images/sredizemzerepaha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00313"/>
            <a:ext cx="27860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7224" y="2428868"/>
            <a:ext cx="3000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Средиземноморская черепаха.</a:t>
            </a:r>
          </a:p>
        </p:txBody>
      </p:sp>
      <p:pic>
        <p:nvPicPr>
          <p:cNvPr id="34823" name="Picture 13" descr="https://img05.rl0.ru/40bbc8eb2d7ecbbe6aa4103f96d309a2/c550x442/vremena-goda.su/uploads/posts/2016-02/1456413408_kamyshovyy-kot-interesnye-fakty-foto-i-kratkoe-opis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643438"/>
            <a:ext cx="2786063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8813" y="4643438"/>
            <a:ext cx="3357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Камышовый кот.</a:t>
            </a:r>
          </a:p>
        </p:txBody>
      </p:sp>
      <p:pic>
        <p:nvPicPr>
          <p:cNvPr id="34825" name="Picture 15" descr="https://img05.rl0.ru/d267b9e1e4368438bbc87801a8b66f29/c1600x1280/www.fotografindir.net/wp-content/uploads/2014/08/Flamingo-Resimleri-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"/>
            <a:ext cx="278606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14313" y="357188"/>
            <a:ext cx="2714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Фламинго</a:t>
            </a:r>
            <a:r>
              <a:rPr lang="ru-RU" sz="2800" b="1" kern="1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kern="100" cap="none" dirty="0" smtClean="0">
                <a:solidFill>
                  <a:srgbClr val="4D4D4D"/>
                </a:solidFill>
              </a:rPr>
              <a:t>Из редких видов встречаются пеликан, колпица, </a:t>
            </a:r>
            <a:r>
              <a:rPr lang="ru-RU" sz="1800" b="1" kern="100" cap="none" dirty="0" err="1" smtClean="0">
                <a:solidFill>
                  <a:srgbClr val="4D4D4D"/>
                </a:solidFill>
              </a:rPr>
              <a:t>каравайка</a:t>
            </a:r>
            <a:r>
              <a:rPr lang="ru-RU" sz="1800" b="1" kern="100" cap="none" dirty="0" smtClean="0">
                <a:solidFill>
                  <a:srgbClr val="4D4D4D"/>
                </a:solidFill>
              </a:rPr>
              <a:t>, египетская цапля, </a:t>
            </a:r>
            <a:r>
              <a:rPr lang="ru-RU" sz="1800" b="1" kern="100" cap="none" dirty="0" err="1" smtClean="0">
                <a:solidFill>
                  <a:srgbClr val="4D4D4D"/>
                </a:solidFill>
              </a:rPr>
              <a:t>краснозобая</a:t>
            </a:r>
            <a:r>
              <a:rPr lang="ru-RU" sz="1800" b="1" kern="100" cap="none" dirty="0" smtClean="0">
                <a:solidFill>
                  <a:srgbClr val="4D4D4D"/>
                </a:solidFill>
              </a:rPr>
              <a:t> казарка, султанская </a:t>
            </a:r>
            <a:r>
              <a:rPr lang="ru-RU" sz="1800" b="1" kern="100" cap="none" dirty="0" err="1" smtClean="0">
                <a:solidFill>
                  <a:srgbClr val="4D4D4D"/>
                </a:solidFill>
              </a:rPr>
              <a:t>курица,а</a:t>
            </a:r>
            <a:r>
              <a:rPr lang="ru-RU" sz="1800" b="1" kern="100" cap="none" dirty="0" smtClean="0">
                <a:solidFill>
                  <a:srgbClr val="4D4D4D"/>
                </a:solidFill>
              </a:rPr>
              <a:t> также малый баклан, египетская цапля, стрепет, дрофа и фламинго.</a:t>
            </a:r>
            <a:endParaRPr lang="ru-RU" sz="1800" b="1" kern="100" cap="none" dirty="0"/>
          </a:p>
        </p:txBody>
      </p:sp>
      <p:pic>
        <p:nvPicPr>
          <p:cNvPr id="28675" name="Picture 2" descr="https://img06.rl0.ru/0c5220cc14803ae6ee9323929cb23832/c1024x768/carolinabirds.org/Daniels/Florida/FLlg/Pelican,%20White%20Sanibe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71563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38" y="1000125"/>
            <a:ext cx="1857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Пеликан.</a:t>
            </a:r>
          </a:p>
        </p:txBody>
      </p:sp>
      <p:pic>
        <p:nvPicPr>
          <p:cNvPr id="28677" name="Picture 4" descr="https://img07.rl0.ru/482734bb13f9c645a4cb44a360c3e50b/c699x512/tomatoz.ru/uploads/posts/2011-03/1299044610_50159986_1256137994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071563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00500" y="2428875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kern="100" dirty="0">
                <a:solidFill>
                  <a:schemeClr val="bg1"/>
                </a:solidFill>
                <a:latin typeface="+mn-lt"/>
              </a:rPr>
              <a:t>Колпица.</a:t>
            </a:r>
          </a:p>
        </p:txBody>
      </p:sp>
      <p:pic>
        <p:nvPicPr>
          <p:cNvPr id="28679" name="Picture 6" descr="https://img09.rl0.ru/aae2374291b2e415a1edd2fdec00892e/c500x331/img-fotki.yandex.ru/get/3308/269308965.e/0_1a8029_6e5caf91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071563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00813" y="1071563"/>
            <a:ext cx="2357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kern="100" dirty="0">
                <a:latin typeface="+mn-lt"/>
              </a:rPr>
              <a:t>Каравайка.</a:t>
            </a:r>
          </a:p>
        </p:txBody>
      </p:sp>
      <p:pic>
        <p:nvPicPr>
          <p:cNvPr id="28681" name="Picture 8" descr="https://img06.rl0.ru/22bf9d61ec1b9d8d2cc017c89a7ff132/c500x332/www.zoopicture.ru/assets/2012/04/5011362028_3a2e1198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929188"/>
            <a:ext cx="23574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143250" y="6000750"/>
            <a:ext cx="3000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100" dirty="0">
                <a:latin typeface="+mn-lt"/>
              </a:rPr>
              <a:t>Султанская </a:t>
            </a:r>
          </a:p>
          <a:p>
            <a:pPr algn="ctr">
              <a:defRPr/>
            </a:pPr>
            <a:r>
              <a:rPr lang="ru-RU" sz="2000" b="1" kern="100" dirty="0">
                <a:latin typeface="+mn-lt"/>
              </a:rPr>
              <a:t>курица.</a:t>
            </a:r>
          </a:p>
        </p:txBody>
      </p:sp>
      <p:pic>
        <p:nvPicPr>
          <p:cNvPr id="28683" name="Picture 14" descr="https://img03.rl0.ru/62c6c94208fef87c14bf593b6310458b/c640x479/www.hunting.ru/forum/attachments/103155/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3000375"/>
            <a:ext cx="2357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ttps://img07.rl0.ru/dc890008c5b4f9cac2d038230c7eb916/c275x200/animalia-life.club/data_images/cattle-egret/cattle-egret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25" y="3000375"/>
            <a:ext cx="2357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071688" y="4357688"/>
            <a:ext cx="25003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Египетская цапля.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3000375"/>
            <a:ext cx="2857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100" dirty="0" err="1">
                <a:latin typeface="+mn-lt"/>
              </a:rPr>
              <a:t>Краснозобая</a:t>
            </a:r>
            <a:r>
              <a:rPr lang="ru-RU" sz="2000" b="1" kern="100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2000" b="1" kern="100" dirty="0">
                <a:latin typeface="+mn-lt"/>
              </a:rPr>
              <a:t>казарка.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0963" name="Содержимое 3" descr="pelikan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8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00063"/>
            <a:ext cx="9144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Кизлярском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заливе - самая большая колония кудрявых пеликанов.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776</Words>
  <Application>Microsoft Office PowerPoint</Application>
  <PresentationFormat>Экран (4:3)</PresentationFormat>
  <Paragraphs>529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История  создания заповедника.</vt:lpstr>
      <vt:lpstr>Слайд 3</vt:lpstr>
      <vt:lpstr>Слайд 4</vt:lpstr>
      <vt:lpstr>Слайд 5</vt:lpstr>
      <vt:lpstr>Слайд 6</vt:lpstr>
      <vt:lpstr>                            Животный мир</vt:lpstr>
      <vt:lpstr>Из редких видов встречаются пеликан, колпица, каравайка, египетская цапля, краснозобая казарка, султанская курица,а также малый баклан, египетская цапля, стрепет, дрофа и фламинго.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ася</cp:lastModifiedBy>
  <cp:revision>42</cp:revision>
  <dcterms:created xsi:type="dcterms:W3CDTF">2017-02-23T13:11:39Z</dcterms:created>
  <dcterms:modified xsi:type="dcterms:W3CDTF">2023-01-31T16:58:20Z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810651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